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79" r:id="rId5"/>
    <p:sldId id="280" r:id="rId6"/>
    <p:sldId id="259" r:id="rId7"/>
    <p:sldId id="263" r:id="rId8"/>
    <p:sldId id="283" r:id="rId9"/>
    <p:sldId id="284" r:id="rId10"/>
    <p:sldId id="266" r:id="rId11"/>
    <p:sldId id="261" r:id="rId12"/>
    <p:sldId id="262" r:id="rId13"/>
    <p:sldId id="272" r:id="rId14"/>
    <p:sldId id="260" r:id="rId15"/>
    <p:sldId id="269" r:id="rId16"/>
    <p:sldId id="285" r:id="rId17"/>
    <p:sldId id="265" r:id="rId18"/>
    <p:sldId id="267" r:id="rId19"/>
    <p:sldId id="268" r:id="rId20"/>
    <p:sldId id="270" r:id="rId21"/>
    <p:sldId id="277" r:id="rId22"/>
    <p:sldId id="271" r:id="rId23"/>
    <p:sldId id="281" r:id="rId24"/>
    <p:sldId id="282" r:id="rId25"/>
    <p:sldId id="286" r:id="rId26"/>
    <p:sldId id="287" r:id="rId27"/>
    <p:sldId id="288" r:id="rId28"/>
    <p:sldId id="278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608" y="-7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20A6F-7F11-0B4C-BA99-B936FF7F76C8}" type="datetimeFigureOut">
              <a:rPr lang="en-US" smtClean="0"/>
              <a:t>10/4/15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2E75D-522C-CC4F-8BAF-A67722E7FD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559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EFB8F-329C-6544-B42C-4829A3DB75D0}" type="datetimeFigureOut">
              <a:rPr lang="en-US" smtClean="0"/>
              <a:t>10/4/15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DFB41-AE60-9E44-B3FE-9445D4A44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18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15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www.hendersoncountypublicschoolsnc.org</a:t>
            </a:r>
            <a:r>
              <a:rPr lang="en-US" dirty="0" smtClean="0"/>
              <a:t>/</a:t>
            </a:r>
            <a:r>
              <a:rPr lang="en-US" dirty="0" err="1" smtClean="0"/>
              <a:t>whh</a:t>
            </a:r>
            <a:r>
              <a:rPr lang="en-US" dirty="0" smtClean="0"/>
              <a:t>/act-plan-results/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75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www.act.org</a:t>
            </a:r>
            <a:r>
              <a:rPr lang="en-US" dirty="0" smtClean="0"/>
              <a:t>/</a:t>
            </a:r>
            <a:r>
              <a:rPr lang="en-US" dirty="0" err="1" smtClean="0"/>
              <a:t>qotd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04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70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57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 smtClean="0"/>
              <a:t>http</a:t>
            </a:r>
            <a:r>
              <a:rPr lang="pt-BR" dirty="0" smtClean="0"/>
              <a:t>://</a:t>
            </a:r>
            <a:r>
              <a:rPr lang="pt-BR" dirty="0" err="1" smtClean="0"/>
              <a:t>vimeo.com</a:t>
            </a:r>
            <a:r>
              <a:rPr lang="pt-BR" dirty="0" smtClean="0"/>
              <a:t>/87618236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7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smtClean="0"/>
              <a:t>=HSj0Ce_A3w4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26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786E-B530-A448-8BB4-997904722C53}" type="datetimeFigureOut">
              <a:rPr lang="en-US" smtClean="0"/>
              <a:t>10/4/15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ndersoncountypublicschoolsnc.org/whh/act-plan-results/" TargetMode="External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.org/qotd/" TargetMode="External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87618236" TargetMode="External"/><Relationship Id="rId4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emf"/><Relationship Id="rId3" Type="http://schemas.openxmlformats.org/officeDocument/2006/relationships/image" Target="../media/image16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ctstudent.org/testprep/descriptions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Sj0Ce_A3w4" TargetMode="External"/><Relationship Id="rId4" Type="http://schemas.openxmlformats.org/officeDocument/2006/relationships/image" Target="../media/image1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6105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School Wide Strategies to Support Student Success on the 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Haywood County Schools</a:t>
            </a:r>
            <a:endParaRPr lang="en-US" sz="1800" dirty="0" smtClean="0"/>
          </a:p>
          <a:p>
            <a:r>
              <a:rPr lang="en-US" sz="1800" dirty="0" smtClean="0"/>
              <a:t>October 2015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41777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&amp; Timing</a:t>
            </a:r>
            <a:endParaRPr lang="en-US" dirty="0"/>
          </a:p>
        </p:txBody>
      </p:sp>
      <p:pic>
        <p:nvPicPr>
          <p:cNvPr id="4" name="Content Placeholder 3" descr="Description ACT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58" b="-9458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1270000" y="6126163"/>
            <a:ext cx="6651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Should I guess on the ones I don’t know?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034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Sophomore Year: PLAN results</a:t>
            </a:r>
            <a:endParaRPr lang="en-US" dirty="0"/>
          </a:p>
        </p:txBody>
      </p:sp>
      <p:pic>
        <p:nvPicPr>
          <p:cNvPr id="4" name="Content Placeholder 3" descr="Video Screen sho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89" b="-9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965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When using PLAN, consider: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How do you share the report with students?</a:t>
            </a:r>
          </a:p>
          <a:p>
            <a:r>
              <a:rPr lang="en-US" dirty="0" smtClean="0"/>
              <a:t>How do you share the reports with staff?</a:t>
            </a:r>
          </a:p>
          <a:p>
            <a:r>
              <a:rPr lang="en-US" dirty="0" smtClean="0"/>
              <a:t>How do you share the reports with parents?</a:t>
            </a:r>
          </a:p>
          <a:p>
            <a:r>
              <a:rPr lang="en-US" dirty="0" smtClean="0"/>
              <a:t>How do the reports inform instruction?</a:t>
            </a:r>
          </a:p>
          <a:p>
            <a:r>
              <a:rPr lang="en-US" dirty="0" smtClean="0"/>
              <a:t>Strategic scheduling options</a:t>
            </a:r>
          </a:p>
          <a:p>
            <a:r>
              <a:rPr lang="en-US" dirty="0" smtClean="0"/>
              <a:t>How do you “hook” students into caring</a:t>
            </a:r>
            <a:r>
              <a:rPr lang="en-US" dirty="0" smtClean="0"/>
              <a:t>?</a:t>
            </a:r>
          </a:p>
          <a:p>
            <a:pPr marL="914400" lvl="2" indent="0">
              <a:buNone/>
            </a:pPr>
            <a:r>
              <a:rPr lang="en-US" dirty="0" smtClean="0"/>
              <a:t>(Some schools use incentives)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928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Interpretive Guide</a:t>
            </a:r>
            <a:endParaRPr lang="en-US" dirty="0"/>
          </a:p>
        </p:txBody>
      </p:sp>
      <p:pic>
        <p:nvPicPr>
          <p:cNvPr id="4" name="Content Placeholder 3" descr="Use of PLAN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0" b="-10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3270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Parents/Guardians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0582"/>
            <a:ext cx="8229600" cy="4525963"/>
          </a:xfrm>
        </p:spPr>
        <p:txBody>
          <a:bodyPr/>
          <a:lstStyle/>
          <a:p>
            <a:r>
              <a:rPr lang="en-US" dirty="0" smtClean="0"/>
              <a:t>How does ACT compare to SAT?</a:t>
            </a:r>
          </a:p>
          <a:p>
            <a:r>
              <a:rPr lang="en-US" dirty="0" smtClean="0"/>
              <a:t>What do the PLAN scores mean?</a:t>
            </a:r>
          </a:p>
          <a:p>
            <a:r>
              <a:rPr lang="en-US" dirty="0" smtClean="0"/>
              <a:t>What’s in it for them?</a:t>
            </a:r>
          </a:p>
          <a:p>
            <a:r>
              <a:rPr lang="en-US" dirty="0" smtClean="0"/>
              <a:t>What kind of ACT score is needed for their student’s post high school plans?</a:t>
            </a:r>
          </a:p>
          <a:p>
            <a:r>
              <a:rPr lang="en-US" dirty="0" smtClean="0"/>
              <a:t>How can they be supportive?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180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 / SAT Comparison</a:t>
            </a:r>
            <a:endParaRPr lang="en-US" dirty="0"/>
          </a:p>
        </p:txBody>
      </p:sp>
      <p:pic>
        <p:nvPicPr>
          <p:cNvPr id="4" name="Content Placeholder 3" descr="SAT Comparison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529" r="-375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3023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Teaching Strategies to Consider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334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of the Day</a:t>
            </a:r>
            <a:endParaRPr lang="en-US" dirty="0"/>
          </a:p>
        </p:txBody>
      </p:sp>
      <p:pic>
        <p:nvPicPr>
          <p:cNvPr id="4" name="Content Placeholder 3" descr="QOTD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795" r="-307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8057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to Format</a:t>
            </a:r>
            <a:endParaRPr lang="en-US" dirty="0"/>
          </a:p>
        </p:txBody>
      </p:sp>
      <p:pic>
        <p:nvPicPr>
          <p:cNvPr id="4" name="Content Placeholder 3" descr="English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20" r="-136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7594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to Format</a:t>
            </a:r>
            <a:endParaRPr lang="en-US" dirty="0"/>
          </a:p>
        </p:txBody>
      </p:sp>
      <p:pic>
        <p:nvPicPr>
          <p:cNvPr id="4" name="Content Placeholder 3" descr="Science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23" r="-257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510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ThinkingAboutTheACT.wikispaces.com</a:t>
            </a:r>
            <a:endParaRPr lang="en-US" dirty="0"/>
          </a:p>
        </p:txBody>
      </p:sp>
      <p:pic>
        <p:nvPicPr>
          <p:cNvPr id="11" name="Picture 10" descr="ACT Screen shot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28" y="1417638"/>
            <a:ext cx="6535949" cy="499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6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College Readiness Standards</a:t>
            </a:r>
            <a:endParaRPr lang="en-US" dirty="0"/>
          </a:p>
        </p:txBody>
      </p:sp>
      <p:pic>
        <p:nvPicPr>
          <p:cNvPr id="4" name="Content Placeholder 3" descr="Readiness Standards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54" r="-26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8613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 Prep for</a:t>
            </a:r>
            <a:br>
              <a:rPr lang="en-US" dirty="0" smtClean="0"/>
            </a:br>
            <a:r>
              <a:rPr lang="en-US" dirty="0" smtClean="0"/>
              <a:t>Make-Up Attendance Time</a:t>
            </a:r>
            <a:endParaRPr lang="en-US" dirty="0"/>
          </a:p>
        </p:txBody>
      </p:sp>
      <p:pic>
        <p:nvPicPr>
          <p:cNvPr id="4" name="Content Placeholder 3" descr="ACT-Prep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23" r="-83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5500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Motivate</a:t>
            </a:r>
            <a:endParaRPr lang="en-US" dirty="0"/>
          </a:p>
        </p:txBody>
      </p:sp>
      <p:pic>
        <p:nvPicPr>
          <p:cNvPr id="4" name="Content Placeholder 3" descr="Rock AC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85" r="-92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0882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Eye Candy</a:t>
            </a:r>
            <a:endParaRPr lang="en-US" dirty="0"/>
          </a:p>
        </p:txBody>
      </p:sp>
      <p:pic>
        <p:nvPicPr>
          <p:cNvPr id="4" name="Content Placeholder 3" descr="GPA Poster WCU.pdf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38" r="-7738"/>
          <a:stretch>
            <a:fillRect/>
          </a:stretch>
        </p:blipFill>
        <p:spPr/>
      </p:pic>
      <p:pic>
        <p:nvPicPr>
          <p:cNvPr id="6" name="Content Placeholder 5" descr="GPA Poster UNC.pd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38" r="-7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6417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Eye Candy</a:t>
            </a:r>
            <a:endParaRPr lang="en-US" dirty="0"/>
          </a:p>
        </p:txBody>
      </p:sp>
      <p:pic>
        <p:nvPicPr>
          <p:cNvPr id="8" name="Content Placeholder 7" descr="cafete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33726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Walk A Mile in a Student’s Shoes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buFont typeface="Symbol"/>
              <a:buChar char=""/>
            </a:pPr>
            <a:r>
              <a:rPr lang="en-US" sz="4000" dirty="0">
                <a:latin typeface="Cambria"/>
                <a:ea typeface="ＭＳ 明朝"/>
                <a:cs typeface="Times New Roman"/>
              </a:rPr>
              <a:t>Walk a mile in a student’s shoes.</a:t>
            </a:r>
          </a:p>
          <a:p>
            <a:pPr lvl="3">
              <a:lnSpc>
                <a:spcPct val="115000"/>
              </a:lnSpc>
              <a:spcBef>
                <a:spcPts val="0"/>
              </a:spcBef>
              <a:buFont typeface="Courier New"/>
              <a:buChar char="o"/>
            </a:pPr>
            <a:r>
              <a:rPr lang="en-US" sz="3200" dirty="0">
                <a:latin typeface="Cambria"/>
                <a:ea typeface="ＭＳ 明朝"/>
                <a:cs typeface="Times New Roman"/>
              </a:rPr>
              <a:t>Know the test.</a:t>
            </a:r>
          </a:p>
          <a:p>
            <a:pPr lvl="3">
              <a:lnSpc>
                <a:spcPct val="115000"/>
              </a:lnSpc>
              <a:spcBef>
                <a:spcPts val="0"/>
              </a:spcBef>
              <a:buFont typeface="Courier New"/>
              <a:buChar char="o"/>
            </a:pPr>
            <a:r>
              <a:rPr lang="en-US" sz="3200" dirty="0">
                <a:latin typeface="Cambria"/>
                <a:ea typeface="ＭＳ 明朝"/>
                <a:cs typeface="Times New Roman"/>
              </a:rPr>
              <a:t>Think about what you assign before/after the ACT test session.</a:t>
            </a:r>
            <a:endParaRPr lang="en-US" sz="3200" dirty="0">
              <a:effectLst/>
              <a:latin typeface="Cambria"/>
              <a:ea typeface="ＭＳ 明朝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8264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Tour of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05125"/>
            <a:ext cx="8229600" cy="1809750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http://www.actstudent.org/testprep/descriptions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89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on My Daily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05125"/>
            <a:ext cx="8229600" cy="180975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Car Video.tiff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622300"/>
            <a:ext cx="7747000" cy="561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35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Me: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5275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 smtClean="0"/>
              <a:t>Jan King</a:t>
            </a:r>
          </a:p>
          <a:p>
            <a:pPr marL="0" indent="0" algn="ctr">
              <a:buNone/>
            </a:pPr>
            <a:r>
              <a:rPr lang="en-US" sz="3600" dirty="0" smtClean="0"/>
              <a:t>Henderson County Public Schools</a:t>
            </a:r>
            <a:endParaRPr lang="en-US" sz="3600" dirty="0" smtClean="0"/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err="1" smtClean="0"/>
              <a:t>jcking@hcpsnc.org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(828) </a:t>
            </a:r>
            <a:r>
              <a:rPr lang="en-US" sz="3600" dirty="0" smtClean="0"/>
              <a:t>697-4733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On Twitter @jan4tarheels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73354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Just so we know…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the ACT instead of the SAT?</a:t>
            </a:r>
          </a:p>
          <a:p>
            <a:r>
              <a:rPr lang="en-US" dirty="0" smtClean="0"/>
              <a:t>How does your course content align?</a:t>
            </a:r>
          </a:p>
          <a:p>
            <a:r>
              <a:rPr lang="en-US" dirty="0" smtClean="0"/>
              <a:t>How does ACT success impact students?</a:t>
            </a:r>
          </a:p>
          <a:p>
            <a:r>
              <a:rPr lang="en-US" dirty="0" smtClean="0"/>
              <a:t>Do ALL staff know the content of ACT?</a:t>
            </a:r>
          </a:p>
          <a:p>
            <a:r>
              <a:rPr lang="en-US" dirty="0" smtClean="0"/>
              <a:t>Do ALL staff know the benchmark?</a:t>
            </a:r>
          </a:p>
          <a:p>
            <a:r>
              <a:rPr lang="en-US" dirty="0" smtClean="0"/>
              <a:t>How does it impact the HS accountability model?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89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Just so we know…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 smtClean="0"/>
              <a:t>Why the ACT instead of the SAT?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How does your course content align?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How does ACT success impact students?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Do ALL staff know the content of ACT?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Do ALL staff know the benchmark?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How does it impact the HS accountability model?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77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Just so we know…</a:t>
            </a:r>
            <a:endParaRPr lang="en-US" dirty="0"/>
          </a:p>
        </p:txBody>
      </p:sp>
      <p:pic>
        <p:nvPicPr>
          <p:cNvPr id="2" name="Content Placeholder 1" descr="HS Accountability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322" r="-593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407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2461"/>
          </a:xfrm>
        </p:spPr>
        <p:txBody>
          <a:bodyPr/>
          <a:lstStyle/>
          <a:p>
            <a:r>
              <a:rPr lang="en-US" dirty="0" smtClean="0"/>
              <a:t>What doors open with ACT success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What’s in it for me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What are the benchmarks for my post-high school plans</a:t>
            </a:r>
            <a:r>
              <a:rPr lang="en-US" dirty="0" smtClean="0"/>
              <a:t>?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8842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6146" cy="1143004"/>
          </a:xfrm>
        </p:spPr>
        <p:txBody>
          <a:bodyPr/>
          <a:lstStyle/>
          <a:p>
            <a:r>
              <a:rPr lang="en-US" dirty="0" smtClean="0"/>
              <a:t>From </a:t>
            </a:r>
            <a:r>
              <a:rPr lang="en-US" dirty="0" smtClean="0"/>
              <a:t>Freshman Profiles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859354"/>
              </p:ext>
            </p:extLst>
          </p:nvPr>
        </p:nvGraphicFramePr>
        <p:xfrm>
          <a:off x="603183" y="1417642"/>
          <a:ext cx="8229600" cy="5140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College/University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Composite Score Range</a:t>
                      </a:r>
                      <a:endParaRPr lang="en-US" sz="24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UNC – Chapel Hill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28-33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NC State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Average 28.7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East</a:t>
                      </a:r>
                      <a:r>
                        <a:rPr lang="en-US" sz="2800" baseline="0" dirty="0" smtClean="0"/>
                        <a:t> Carolina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20</a:t>
                      </a:r>
                      <a:r>
                        <a:rPr lang="en-US" sz="2800" baseline="0" dirty="0" smtClean="0"/>
                        <a:t> </a:t>
                      </a:r>
                      <a:r>
                        <a:rPr lang="en-US" sz="2800" dirty="0" smtClean="0"/>
                        <a:t>to 24 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Appalachian State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Average</a:t>
                      </a:r>
                      <a:r>
                        <a:rPr lang="en-US" sz="2800" baseline="0" dirty="0" smtClean="0"/>
                        <a:t> is 26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Duke</a:t>
                      </a:r>
                      <a:r>
                        <a:rPr lang="en-US" sz="2800" baseline="0" dirty="0" smtClean="0"/>
                        <a:t> University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30 to 34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Western</a:t>
                      </a:r>
                      <a:r>
                        <a:rPr lang="en-US" sz="2800" baseline="0" dirty="0" smtClean="0"/>
                        <a:t> Carolina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smtClean="0"/>
                        <a:t>University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Avg</a:t>
                      </a:r>
                      <a:r>
                        <a:rPr lang="en-US" sz="2800" baseline="0" dirty="0" smtClean="0"/>
                        <a:t> 22</a:t>
                      </a:r>
                    </a:p>
                    <a:p>
                      <a:pPr algn="ctr"/>
                      <a:r>
                        <a:rPr lang="en-US" sz="2800" baseline="0" dirty="0" err="1" smtClean="0"/>
                        <a:t>Avg</a:t>
                      </a:r>
                      <a:r>
                        <a:rPr lang="en-US" sz="2800" baseline="0" dirty="0" smtClean="0"/>
                        <a:t> 27 Honors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0063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Scholarship Specific</a:t>
            </a:r>
            <a:endParaRPr lang="en-US" dirty="0"/>
          </a:p>
        </p:txBody>
      </p:sp>
      <p:pic>
        <p:nvPicPr>
          <p:cNvPr id="4" name="Content Placeholder 3" descr="Furman Screen Shot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08" r="-26608"/>
          <a:stretch>
            <a:fillRect/>
          </a:stretch>
        </p:blipFill>
        <p:spPr>
          <a:xfrm>
            <a:off x="1" y="1600200"/>
            <a:ext cx="9613386" cy="5286992"/>
          </a:xfrm>
        </p:spPr>
      </p:pic>
    </p:spTree>
    <p:extLst>
      <p:ext uri="{BB962C8B-B14F-4D97-AF65-F5344CB8AC3E}">
        <p14:creationId xmlns:p14="http://schemas.microsoft.com/office/powerpoint/2010/main" val="2688666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 College Benefits</a:t>
            </a:r>
            <a:endParaRPr lang="en-US" dirty="0"/>
          </a:p>
        </p:txBody>
      </p:sp>
      <p:pic>
        <p:nvPicPr>
          <p:cNvPr id="4" name="Content Placeholder 3" descr="Haywood CC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29" r="-100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55377147"/>
      </p:ext>
    </p:extLst>
  </p:cSld>
  <p:clrMapOvr>
    <a:masterClrMapping/>
  </p:clrMapOvr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1132</TotalTime>
  <Words>477</Words>
  <Application>Microsoft Macintosh PowerPoint</Application>
  <PresentationFormat>On-screen Show (4:3)</PresentationFormat>
  <Paragraphs>103</Paragraphs>
  <Slides>28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Black</vt:lpstr>
      <vt:lpstr>School Wide Strategies to Support Student Success on the ACT</vt:lpstr>
      <vt:lpstr>ThinkingAboutTheACT.wikispaces.com</vt:lpstr>
      <vt:lpstr>Just so we know…</vt:lpstr>
      <vt:lpstr>Just so we know…</vt:lpstr>
      <vt:lpstr>Just so we know…</vt:lpstr>
      <vt:lpstr>Educate Your Students</vt:lpstr>
      <vt:lpstr>From Freshman Profiles:</vt:lpstr>
      <vt:lpstr>Scholarship Specific</vt:lpstr>
      <vt:lpstr>Community College Benefits</vt:lpstr>
      <vt:lpstr>Content &amp; Timing</vt:lpstr>
      <vt:lpstr>Sophomore Year: PLAN results</vt:lpstr>
      <vt:lpstr>When using PLAN, consider:</vt:lpstr>
      <vt:lpstr>PLAN Interpretive Guide</vt:lpstr>
      <vt:lpstr>Educate Your Parents/Guardians</vt:lpstr>
      <vt:lpstr>ACT / SAT Comparison</vt:lpstr>
      <vt:lpstr>Teaching Strategies to Consider</vt:lpstr>
      <vt:lpstr>Question of the Day</vt:lpstr>
      <vt:lpstr>Exposure to Format</vt:lpstr>
      <vt:lpstr>Exposure to Format</vt:lpstr>
      <vt:lpstr>College Readiness Standards</vt:lpstr>
      <vt:lpstr>ACT Prep for Make-Up Attendance Time</vt:lpstr>
      <vt:lpstr>Motivate</vt:lpstr>
      <vt:lpstr>Eye Candy</vt:lpstr>
      <vt:lpstr>Eye Candy</vt:lpstr>
      <vt:lpstr>Walk A Mile in a Student’s Shoes</vt:lpstr>
      <vt:lpstr>Quick Tour of Website</vt:lpstr>
      <vt:lpstr>Impact on My Daily Practice</vt:lpstr>
      <vt:lpstr>Contact Me: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Schoolwide Strategies to Support Student Success on the ACT</dc:title>
  <dc:creator>Jan King</dc:creator>
  <cp:lastModifiedBy>HCPS</cp:lastModifiedBy>
  <cp:revision>37</cp:revision>
  <cp:lastPrinted>2015-10-04T16:21:31Z</cp:lastPrinted>
  <dcterms:created xsi:type="dcterms:W3CDTF">2014-03-01T14:47:59Z</dcterms:created>
  <dcterms:modified xsi:type="dcterms:W3CDTF">2015-10-04T16:25:27Z</dcterms:modified>
</cp:coreProperties>
</file>